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mediaAndTx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Tx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0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1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4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5" name="PlaceHolder 4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6" name="PlaceHolder 3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9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0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1" name="PlaceHolder 5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4" name="PlaceHolder 3"/>
          <p:cNvSpPr>
            <a:spLocks noGrp="1"/>
          </p:cNvSpPr>
          <p:nvPr>
            <p:ph type="body"/>
          </p:nvPr>
        </p:nvSpPr>
        <p:spPr>
          <a:xfrm>
            <a:off x="357156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5" name="PlaceHolder 4"/>
          <p:cNvSpPr>
            <a:spLocks noGrp="1"/>
          </p:cNvSpPr>
          <p:nvPr>
            <p:ph type="body"/>
          </p:nvPr>
        </p:nvSpPr>
        <p:spPr>
          <a:xfrm>
            <a:off x="663912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6" name="PlaceHolder 5"/>
          <p:cNvSpPr>
            <a:spLocks noGrp="1"/>
          </p:cNvSpPr>
          <p:nvPr>
            <p:ph type="body"/>
          </p:nvPr>
        </p:nvSpPr>
        <p:spPr>
          <a:xfrm>
            <a:off x="504000" y="304452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7" name="PlaceHolder 6"/>
          <p:cNvSpPr>
            <a:spLocks noGrp="1"/>
          </p:cNvSpPr>
          <p:nvPr>
            <p:ph type="body"/>
          </p:nvPr>
        </p:nvSpPr>
        <p:spPr>
          <a:xfrm>
            <a:off x="3571560" y="304452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8" name="PlaceHolder 7"/>
          <p:cNvSpPr>
            <a:spLocks noGrp="1"/>
          </p:cNvSpPr>
          <p:nvPr>
            <p:ph type="body"/>
          </p:nvPr>
        </p:nvSpPr>
        <p:spPr>
          <a:xfrm>
            <a:off x="6639120" y="304452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r>
              <a:rPr b="0" lang="en-AU" sz="4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4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5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5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5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5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5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400" cy="566568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400" cy="566568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400" cy="566568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400" cy="566568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" descr=""/>
          <p:cNvPicPr/>
          <p:nvPr/>
        </p:nvPicPr>
        <p:blipFill>
          <a:blip r:embed="rId1"/>
          <a:stretch/>
        </p:blipFill>
        <p:spPr>
          <a:xfrm>
            <a:off x="-7200" y="16560"/>
            <a:ext cx="10076400" cy="566568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1555</TotalTime>
  <Application>LibreOffice/25.2.7.2$Windows_X86_64 LibreOffice_project/5cbfd1ab6520636bb5f7b99185aa69bd7456825d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2022-02-18T23:55:22Z</dcterms:created>
  <dc:creator/>
  <dc:description/>
  <dc:language>en-AU</dc:language>
  <cp:lastModifiedBy/>
  <dcterms:modified xsi:type="dcterms:W3CDTF">2025-12-16T01:03:24Z</dcterms:modified>
  <cp:revision>15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